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84" autoAdjust="0"/>
  </p:normalViewPr>
  <p:slideViewPr>
    <p:cSldViewPr>
      <p:cViewPr varScale="1">
        <p:scale>
          <a:sx n="85" d="100"/>
          <a:sy n="85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4D007-BAFC-451B-8753-C7E9968D84DB}" type="datetimeFigureOut">
              <a:rPr lang="en-US" smtClean="0"/>
              <a:t>01-Apr-14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A948E-2745-4AFA-81EB-EF006BBBF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7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FA948E-2745-4AFA-81EB-EF006BBBFD5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0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F540-162F-43B9-80AA-A059E0A4C409}" type="datetimeFigureOut">
              <a:rPr lang="en-US" smtClean="0"/>
              <a:t>01-Apr-14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60C7-A6C0-4552-828F-9A9283E6B8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F540-162F-43B9-80AA-A059E0A4C409}" type="datetimeFigureOut">
              <a:rPr lang="en-US" smtClean="0"/>
              <a:t>01-Apr-14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60C7-A6C0-4552-828F-9A9283E6B8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F540-162F-43B9-80AA-A059E0A4C409}" type="datetimeFigureOut">
              <a:rPr lang="en-US" smtClean="0"/>
              <a:t>01-Apr-14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60C7-A6C0-4552-828F-9A9283E6B8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F540-162F-43B9-80AA-A059E0A4C409}" type="datetimeFigureOut">
              <a:rPr lang="en-US" smtClean="0"/>
              <a:t>01-Apr-14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60C7-A6C0-4552-828F-9A9283E6B8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F540-162F-43B9-80AA-A059E0A4C409}" type="datetimeFigureOut">
              <a:rPr lang="en-US" smtClean="0"/>
              <a:t>01-Apr-14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60C7-A6C0-4552-828F-9A9283E6B8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F540-162F-43B9-80AA-A059E0A4C409}" type="datetimeFigureOut">
              <a:rPr lang="en-US" smtClean="0"/>
              <a:t>01-Apr-14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60C7-A6C0-4552-828F-9A9283E6B8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F540-162F-43B9-80AA-A059E0A4C409}" type="datetimeFigureOut">
              <a:rPr lang="en-US" smtClean="0"/>
              <a:t>01-Apr-14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60C7-A6C0-4552-828F-9A9283E6B8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F540-162F-43B9-80AA-A059E0A4C409}" type="datetimeFigureOut">
              <a:rPr lang="en-US" smtClean="0"/>
              <a:t>01-Apr-14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60C7-A6C0-4552-828F-9A9283E6B8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F540-162F-43B9-80AA-A059E0A4C409}" type="datetimeFigureOut">
              <a:rPr lang="en-US" smtClean="0"/>
              <a:t>01-Apr-14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60C7-A6C0-4552-828F-9A9283E6B8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F540-162F-43B9-80AA-A059E0A4C409}" type="datetimeFigureOut">
              <a:rPr lang="en-US" smtClean="0"/>
              <a:t>01-Apr-14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460C7-A6C0-4552-828F-9A9283E6B8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F540-162F-43B9-80AA-A059E0A4C409}" type="datetimeFigureOut">
              <a:rPr lang="en-US" smtClean="0"/>
              <a:t>01-Apr-14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1460C7-A6C0-4552-828F-9A9283E6B8B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64F540-162F-43B9-80AA-A059E0A4C409}" type="datetimeFigureOut">
              <a:rPr lang="en-US" smtClean="0"/>
              <a:t>01-Apr-14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1460C7-A6C0-4552-828F-9A9283E6B8B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Underwater Optical Sensor Network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Ruiz</a:t>
            </a:r>
          </a:p>
          <a:p>
            <a:r>
              <a:rPr lang="en-US" dirty="0" smtClean="0"/>
              <a:t>Professor Cody </a:t>
            </a:r>
            <a:r>
              <a:rPr lang="en-US" dirty="0" err="1" smtClean="0"/>
              <a:t>Youngbull</a:t>
            </a:r>
            <a:endParaRPr lang="en-US" dirty="0" smtClean="0"/>
          </a:p>
          <a:p>
            <a:r>
              <a:rPr lang="en-US" dirty="0" smtClean="0"/>
              <a:t>NASA Space Grant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potential for high speed underwater communication using optical networks</a:t>
            </a:r>
          </a:p>
          <a:p>
            <a:r>
              <a:rPr lang="en-US" dirty="0" smtClean="0"/>
              <a:t>Sensor technology is expanding </a:t>
            </a:r>
            <a:r>
              <a:rPr lang="en-US" dirty="0" smtClean="0"/>
              <a:t>in oceanography, geology, and defense systems</a:t>
            </a:r>
          </a:p>
          <a:p>
            <a:r>
              <a:rPr lang="en-US" dirty="0" smtClean="0"/>
              <a:t>“Sensorbot” nodes are being designed to operate in multi-hop networks</a:t>
            </a:r>
          </a:p>
          <a:p>
            <a:r>
              <a:rPr lang="en-US" dirty="0" smtClean="0"/>
              <a:t>Each node records a set of data and uses optical transmission to communicate.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994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4267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Multi-hop network </a:t>
            </a:r>
          </a:p>
          <a:p>
            <a:pPr lvl="1"/>
            <a:r>
              <a:rPr lang="en-US" dirty="0" smtClean="0"/>
              <a:t>Much like Cellphones today</a:t>
            </a:r>
          </a:p>
          <a:p>
            <a:pPr lvl="1"/>
            <a:r>
              <a:rPr lang="en-US" dirty="0" smtClean="0"/>
              <a:t>Communication through </a:t>
            </a:r>
            <a:r>
              <a:rPr lang="en-US" dirty="0" smtClean="0"/>
              <a:t>optics</a:t>
            </a:r>
          </a:p>
          <a:p>
            <a:r>
              <a:rPr lang="en-US" dirty="0" smtClean="0"/>
              <a:t>Analog filter design</a:t>
            </a:r>
          </a:p>
          <a:p>
            <a:pPr lvl="1"/>
            <a:r>
              <a:rPr lang="en-US" dirty="0" smtClean="0"/>
              <a:t>Necessary for receiving data</a:t>
            </a:r>
          </a:p>
          <a:p>
            <a:r>
              <a:rPr lang="en-US" dirty="0" smtClean="0"/>
              <a:t>Digital filter design</a:t>
            </a:r>
          </a:p>
          <a:p>
            <a:pPr lvl="1"/>
            <a:r>
              <a:rPr lang="en-US" dirty="0" smtClean="0"/>
              <a:t>Microprocessors and FPGA 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76400"/>
            <a:ext cx="4052022" cy="396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5999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Set baud rate (115.2k)</a:t>
            </a:r>
          </a:p>
          <a:p>
            <a:pPr lvl="1"/>
            <a:r>
              <a:rPr lang="en-US" dirty="0" smtClean="0"/>
              <a:t>Employ communication protocol: IrDA</a:t>
            </a:r>
          </a:p>
          <a:p>
            <a:r>
              <a:rPr lang="en-US" dirty="0" smtClean="0"/>
              <a:t>Filtering </a:t>
            </a:r>
          </a:p>
          <a:p>
            <a:pPr lvl="1"/>
            <a:r>
              <a:rPr lang="en-US" dirty="0" smtClean="0"/>
              <a:t>Analog filter with large Signal to Noise Ratio</a:t>
            </a:r>
          </a:p>
          <a:p>
            <a:pPr lvl="1"/>
            <a:r>
              <a:rPr lang="en-US" dirty="0" smtClean="0"/>
              <a:t>Digital filtering applies statistical filtering</a:t>
            </a:r>
          </a:p>
          <a:p>
            <a:pPr lvl="1"/>
            <a:r>
              <a:rPr lang="en-US" dirty="0" smtClean="0"/>
              <a:t>Exhibit bit correction for very small bit error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951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Solid communication platform established</a:t>
            </a:r>
          </a:p>
          <a:p>
            <a:r>
              <a:rPr lang="en-US" dirty="0" smtClean="0"/>
              <a:t>Implement sensors</a:t>
            </a:r>
          </a:p>
          <a:p>
            <a:r>
              <a:rPr lang="en-US" dirty="0" smtClean="0"/>
              <a:t>Devise sustainable power systems to increase life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818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136</Words>
  <Application>Microsoft Office PowerPoint</Application>
  <PresentationFormat>On-screen Show (4:3)</PresentationFormat>
  <Paragraphs>30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Underwater Optical Sensor Network</vt:lpstr>
      <vt:lpstr>Abstract</vt:lpstr>
      <vt:lpstr>System Requirements</vt:lpstr>
      <vt:lpstr>Approach</vt:lpstr>
      <vt:lpstr>Future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Optical Network Test Apparatus</dc:title>
  <dc:creator>Max Ruiz</dc:creator>
  <cp:lastModifiedBy>Max Ruiz</cp:lastModifiedBy>
  <cp:revision>8</cp:revision>
  <dcterms:created xsi:type="dcterms:W3CDTF">2014-04-01T18:27:41Z</dcterms:created>
  <dcterms:modified xsi:type="dcterms:W3CDTF">2014-04-02T01:44:12Z</dcterms:modified>
</cp:coreProperties>
</file>